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5" r:id="rId5"/>
    <p:sldId id="276" r:id="rId6"/>
    <p:sldId id="279" r:id="rId7"/>
    <p:sldId id="280" r:id="rId8"/>
    <p:sldId id="281" r:id="rId9"/>
    <p:sldId id="27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-38697" y="220132"/>
            <a:ext cx="1294639" cy="965200"/>
            <a:chOff x="1042160" y="572028"/>
            <a:chExt cx="1294639" cy="965200"/>
          </a:xfrm>
        </p:grpSpPr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86EC1DA-BF51-49A2-90F6-71730F109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865" y="1903576"/>
            <a:ext cx="3316222" cy="3923579"/>
          </a:xfrm>
          <a:ln w="57150">
            <a:solidFill>
              <a:srgbClr val="0070C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savon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stop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santé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score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sauter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7E1F84A2-6AB5-4D2B-A507-725E5C901305}"/>
              </a:ext>
            </a:extLst>
          </p:cNvPr>
          <p:cNvSpPr txBox="1">
            <a:spLocks/>
          </p:cNvSpPr>
          <p:nvPr/>
        </p:nvSpPr>
        <p:spPr>
          <a:xfrm>
            <a:off x="3956398" y="1903576"/>
            <a:ext cx="3316222" cy="3923579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bus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fils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os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ours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768FDFBA-A38D-437E-8E28-1D932E7CD578}"/>
              </a:ext>
            </a:extLst>
          </p:cNvPr>
          <p:cNvSpPr txBox="1">
            <a:spLocks/>
          </p:cNvSpPr>
          <p:nvPr/>
        </p:nvSpPr>
        <p:spPr>
          <a:xfrm>
            <a:off x="7599931" y="1903575"/>
            <a:ext cx="3316222" cy="3923579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piste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mystère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monstre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verser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escargot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4F3B0019-0041-EBA5-50AF-DB8A08CCA399}"/>
              </a:ext>
            </a:extLst>
          </p:cNvPr>
          <p:cNvGrpSpPr/>
          <p:nvPr/>
        </p:nvGrpSpPr>
        <p:grpSpPr>
          <a:xfrm>
            <a:off x="-169304" y="445982"/>
            <a:ext cx="1294639" cy="965200"/>
            <a:chOff x="1042160" y="572028"/>
            <a:chExt cx="1294639" cy="965200"/>
          </a:xfrm>
        </p:grpSpPr>
        <p:sp>
          <p:nvSpPr>
            <p:cNvPr id="13" name="Corde 12">
              <a:extLst>
                <a:ext uri="{FF2B5EF4-FFF2-40B4-BE49-F238E27FC236}">
                  <a16:creationId xmlns:a16="http://schemas.microsoft.com/office/drawing/2014/main" id="{9CA41073-7142-8CF9-B209-F1116B327DA4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38BECEB7-4276-BFF2-A07E-19A10A4E215E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DF293CBA-8CB5-CE4D-935D-C9817853EEFB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49895D45-46BA-4C5E-9DB9-06E01C59C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865" y="1903576"/>
            <a:ext cx="3316222" cy="3923579"/>
          </a:xfrm>
          <a:ln w="57150">
            <a:solidFill>
              <a:srgbClr val="0070C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avon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anté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core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auter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AB02AE9D-C992-4C38-85AA-DE95D6FA4752}"/>
              </a:ext>
            </a:extLst>
          </p:cNvPr>
          <p:cNvSpPr txBox="1">
            <a:spLocks/>
          </p:cNvSpPr>
          <p:nvPr/>
        </p:nvSpPr>
        <p:spPr>
          <a:xfrm>
            <a:off x="3956398" y="1903576"/>
            <a:ext cx="3316222" cy="3923579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bu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fil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o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our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0075A3D2-BDE1-4E02-AFC6-FF799C397085}"/>
              </a:ext>
            </a:extLst>
          </p:cNvPr>
          <p:cNvSpPr txBox="1">
            <a:spLocks/>
          </p:cNvSpPr>
          <p:nvPr/>
        </p:nvSpPr>
        <p:spPr>
          <a:xfrm>
            <a:off x="7599931" y="1903575"/>
            <a:ext cx="3316222" cy="3923579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ère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mo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ve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argot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F5A04EE1-6583-5124-8D11-A515293B440C}"/>
              </a:ext>
            </a:extLst>
          </p:cNvPr>
          <p:cNvGrpSpPr/>
          <p:nvPr/>
        </p:nvGrpSpPr>
        <p:grpSpPr>
          <a:xfrm>
            <a:off x="-314704" y="445982"/>
            <a:ext cx="1294639" cy="965200"/>
            <a:chOff x="1042160" y="572028"/>
            <a:chExt cx="1294639" cy="965200"/>
          </a:xfrm>
        </p:grpSpPr>
        <p:sp>
          <p:nvSpPr>
            <p:cNvPr id="13" name="Corde 12">
              <a:extLst>
                <a:ext uri="{FF2B5EF4-FFF2-40B4-BE49-F238E27FC236}">
                  <a16:creationId xmlns:a16="http://schemas.microsoft.com/office/drawing/2014/main" id="{7375FE61-3B30-51AC-82A0-A8222E8B957F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749B1659-7723-18FE-9C5C-E3E8581FC41F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297145AA-910A-AAA6-D907-03E776CB888B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E833864-E508-41A0-B766-FA99C673C4E6}"/>
              </a:ext>
            </a:extLst>
          </p:cNvPr>
          <p:cNvSpPr/>
          <p:nvPr/>
        </p:nvSpPr>
        <p:spPr>
          <a:xfrm>
            <a:off x="103783" y="1267888"/>
            <a:ext cx="10793951" cy="548547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41E038C-8A62-4B45-A4D0-B33264323669}"/>
              </a:ext>
            </a:extLst>
          </p:cNvPr>
          <p:cNvSpPr txBox="1"/>
          <p:nvPr/>
        </p:nvSpPr>
        <p:spPr>
          <a:xfrm>
            <a:off x="4156860" y="1211282"/>
            <a:ext cx="2567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La lettre « s »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01FC74CA-5BE7-4946-B79C-07084682B037}"/>
              </a:ext>
            </a:extLst>
          </p:cNvPr>
          <p:cNvCxnSpPr>
            <a:cxnSpLocks/>
          </p:cNvCxnSpPr>
          <p:nvPr/>
        </p:nvCxnSpPr>
        <p:spPr>
          <a:xfrm flipH="1">
            <a:off x="2472961" y="1705572"/>
            <a:ext cx="1528069" cy="7583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2AF3F32F-A04D-41BA-B167-AFA33788928E}"/>
              </a:ext>
            </a:extLst>
          </p:cNvPr>
          <p:cNvSpPr txBox="1"/>
          <p:nvPr/>
        </p:nvSpPr>
        <p:spPr>
          <a:xfrm>
            <a:off x="1450395" y="2568056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s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6748BB1-AD68-4647-8650-78F16F9E6066}"/>
              </a:ext>
            </a:extLst>
          </p:cNvPr>
          <p:cNvSpPr txBox="1"/>
          <p:nvPr/>
        </p:nvSpPr>
        <p:spPr>
          <a:xfrm>
            <a:off x="103783" y="3181134"/>
            <a:ext cx="365334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commence le mot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ouris,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avon…)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finit un mot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(our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fil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bu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...)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entourée par </a:t>
            </a: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au moins une consonne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(fe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ival, ve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er... )</a:t>
            </a:r>
          </a:p>
          <a:p>
            <a:pPr algn="ctr"/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8B2C52CE-8757-4340-C7ED-E972176A8542}"/>
              </a:ext>
            </a:extLst>
          </p:cNvPr>
          <p:cNvGrpSpPr/>
          <p:nvPr/>
        </p:nvGrpSpPr>
        <p:grpSpPr>
          <a:xfrm>
            <a:off x="-314704" y="445982"/>
            <a:ext cx="1294639" cy="965200"/>
            <a:chOff x="1042160" y="572028"/>
            <a:chExt cx="1294639" cy="965200"/>
          </a:xfrm>
        </p:grpSpPr>
        <p:sp>
          <p:nvSpPr>
            <p:cNvPr id="15" name="Corde 14">
              <a:extLst>
                <a:ext uri="{FF2B5EF4-FFF2-40B4-BE49-F238E27FC236}">
                  <a16:creationId xmlns:a16="http://schemas.microsoft.com/office/drawing/2014/main" id="{F904C6A1-BF0F-45C8-9345-57F890385B99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E6CD5593-7242-E990-1BB2-826C60C0AE2F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F62BC37A-CB35-2189-2F49-1ED3689EE080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309212A3-09DE-4365-A00F-1C45EB68ABF6}"/>
              </a:ext>
            </a:extLst>
          </p:cNvPr>
          <p:cNvSpPr txBox="1">
            <a:spLocks/>
          </p:cNvSpPr>
          <p:nvPr/>
        </p:nvSpPr>
        <p:spPr>
          <a:xfrm>
            <a:off x="4437889" y="1281464"/>
            <a:ext cx="3316222" cy="5006794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case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musique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poison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choisir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crise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bisou 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E8039854-DA11-4583-FB79-FA0BCAE5ED3B}"/>
              </a:ext>
            </a:extLst>
          </p:cNvPr>
          <p:cNvGrpSpPr/>
          <p:nvPr/>
        </p:nvGrpSpPr>
        <p:grpSpPr>
          <a:xfrm>
            <a:off x="-314704" y="445982"/>
            <a:ext cx="1294639" cy="965200"/>
            <a:chOff x="1042160" y="572028"/>
            <a:chExt cx="1294639" cy="965200"/>
          </a:xfrm>
        </p:grpSpPr>
        <p:sp>
          <p:nvSpPr>
            <p:cNvPr id="11" name="Corde 10">
              <a:extLst>
                <a:ext uri="{FF2B5EF4-FFF2-40B4-BE49-F238E27FC236}">
                  <a16:creationId xmlns:a16="http://schemas.microsoft.com/office/drawing/2014/main" id="{6E95F6F2-269E-9FBF-6B2E-CEFEB1AA7739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B9FE7833-0753-01F2-CB47-9FDFF47EF899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8BD16BE9-F476-77B3-4860-A94A65423874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7314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83D72353-6336-47CA-8270-884917BC3423}"/>
              </a:ext>
            </a:extLst>
          </p:cNvPr>
          <p:cNvSpPr txBox="1">
            <a:spLocks/>
          </p:cNvSpPr>
          <p:nvPr/>
        </p:nvSpPr>
        <p:spPr>
          <a:xfrm>
            <a:off x="4437889" y="1281464"/>
            <a:ext cx="3316222" cy="5006794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po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cho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cr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5E541572-682A-15D8-F7DE-43AC49616408}"/>
              </a:ext>
            </a:extLst>
          </p:cNvPr>
          <p:cNvGrpSpPr/>
          <p:nvPr/>
        </p:nvGrpSpPr>
        <p:grpSpPr>
          <a:xfrm>
            <a:off x="-314704" y="445982"/>
            <a:ext cx="1294639" cy="965200"/>
            <a:chOff x="1042160" y="572028"/>
            <a:chExt cx="1294639" cy="965200"/>
          </a:xfrm>
        </p:grpSpPr>
        <p:sp>
          <p:nvSpPr>
            <p:cNvPr id="12" name="Corde 11">
              <a:extLst>
                <a:ext uri="{FF2B5EF4-FFF2-40B4-BE49-F238E27FC236}">
                  <a16:creationId xmlns:a16="http://schemas.microsoft.com/office/drawing/2014/main" id="{A2C79A96-C556-B835-D2E6-B4F1D4F7232F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FC6A2A14-7D7D-9B59-20C4-12248B6C3535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EEAE8DA7-AC18-2576-0A25-18C3C357E6B2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9424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E4D2D36-7674-42C8-B2B4-0600E9B41670}"/>
              </a:ext>
            </a:extLst>
          </p:cNvPr>
          <p:cNvSpPr/>
          <p:nvPr/>
        </p:nvSpPr>
        <p:spPr>
          <a:xfrm>
            <a:off x="103783" y="1126094"/>
            <a:ext cx="10793951" cy="548547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EF8BE13-A80E-4D5A-A2FE-0D942A5FBA3F}"/>
              </a:ext>
            </a:extLst>
          </p:cNvPr>
          <p:cNvSpPr txBox="1"/>
          <p:nvPr/>
        </p:nvSpPr>
        <p:spPr>
          <a:xfrm>
            <a:off x="4156860" y="1069488"/>
            <a:ext cx="2567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La lettre « s »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30E74B07-5FFF-4B69-B670-7E8B50431B5D}"/>
              </a:ext>
            </a:extLst>
          </p:cNvPr>
          <p:cNvCxnSpPr>
            <a:cxnSpLocks/>
          </p:cNvCxnSpPr>
          <p:nvPr/>
        </p:nvCxnSpPr>
        <p:spPr>
          <a:xfrm flipH="1">
            <a:off x="2472961" y="1563778"/>
            <a:ext cx="1528069" cy="7583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AAC42F49-7148-469D-9F05-55610D7415DF}"/>
              </a:ext>
            </a:extLst>
          </p:cNvPr>
          <p:cNvSpPr txBox="1"/>
          <p:nvPr/>
        </p:nvSpPr>
        <p:spPr>
          <a:xfrm>
            <a:off x="1450395" y="2390493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s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31FDCEA-E617-4D3B-A375-26D8D980C0E9}"/>
              </a:ext>
            </a:extLst>
          </p:cNvPr>
          <p:cNvSpPr txBox="1"/>
          <p:nvPr/>
        </p:nvSpPr>
        <p:spPr>
          <a:xfrm>
            <a:off x="5020698" y="259964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z 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8968050-D120-4715-8299-5D50EE411B45}"/>
              </a:ext>
            </a:extLst>
          </p:cNvPr>
          <p:cNvSpPr txBox="1"/>
          <p:nvPr/>
        </p:nvSpPr>
        <p:spPr>
          <a:xfrm>
            <a:off x="103783" y="3039340"/>
            <a:ext cx="365334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commence le mot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ouris,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avon…)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finit un mot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(our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fil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bu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...)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entourée par </a:t>
            </a: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au moins une consonne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(fe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ival, ve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er... )</a:t>
            </a:r>
          </a:p>
          <a:p>
            <a:pPr algn="ctr"/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9F4E4401-6290-487C-B3E3-32D91418798C}"/>
              </a:ext>
            </a:extLst>
          </p:cNvPr>
          <p:cNvCxnSpPr>
            <a:cxnSpLocks/>
          </p:cNvCxnSpPr>
          <p:nvPr/>
        </p:nvCxnSpPr>
        <p:spPr>
          <a:xfrm>
            <a:off x="5500758" y="1654263"/>
            <a:ext cx="0" cy="9203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93B38C39-E127-463F-9F9A-2C68EA69A2E6}"/>
              </a:ext>
            </a:extLst>
          </p:cNvPr>
          <p:cNvSpPr txBox="1"/>
          <p:nvPr/>
        </p:nvSpPr>
        <p:spPr>
          <a:xfrm>
            <a:off x="3817055" y="3372207"/>
            <a:ext cx="33674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entourée par deux voyelles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(c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po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n… )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976044E4-6979-4C43-9651-3162ED5F8398}"/>
              </a:ext>
            </a:extLst>
          </p:cNvPr>
          <p:cNvGrpSpPr/>
          <p:nvPr/>
        </p:nvGrpSpPr>
        <p:grpSpPr>
          <a:xfrm>
            <a:off x="-314704" y="445982"/>
            <a:ext cx="1294639" cy="965200"/>
            <a:chOff x="1042160" y="572028"/>
            <a:chExt cx="1294639" cy="965200"/>
          </a:xfrm>
        </p:grpSpPr>
        <p:sp>
          <p:nvSpPr>
            <p:cNvPr id="18" name="Corde 17">
              <a:extLst>
                <a:ext uri="{FF2B5EF4-FFF2-40B4-BE49-F238E27FC236}">
                  <a16:creationId xmlns:a16="http://schemas.microsoft.com/office/drawing/2014/main" id="{8A3E2B9E-0575-1BBB-52F3-8B285C2DCB9F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AD0BAA12-053C-23CD-6A29-2584D06AC97C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E98DCF60-962D-8274-A637-8693A1E1172F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6676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DDF93DAE-0660-41F2-9C31-7E9CD83C110D}"/>
              </a:ext>
            </a:extLst>
          </p:cNvPr>
          <p:cNvSpPr txBox="1">
            <a:spLocks/>
          </p:cNvSpPr>
          <p:nvPr/>
        </p:nvSpPr>
        <p:spPr>
          <a:xfrm>
            <a:off x="4437889" y="1253331"/>
            <a:ext cx="3316222" cy="509119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les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tapis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gros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maisons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jamais</a:t>
            </a:r>
          </a:p>
          <a:p>
            <a:pPr marL="0" indent="0">
              <a:buNone/>
            </a:pPr>
            <a:r>
              <a:rPr lang="fr-FR" sz="3600" dirty="0" err="1">
                <a:latin typeface="Arial" panose="020B0604020202020204" pitchFamily="34" charset="0"/>
                <a:cs typeface="Arial" panose="020B0604020202020204" pitchFamily="34" charset="0"/>
              </a:rPr>
              <a:t>vles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voitures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tu cherches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9E2FFC0A-2977-9CDB-55A5-6BAF33984503}"/>
              </a:ext>
            </a:extLst>
          </p:cNvPr>
          <p:cNvGrpSpPr/>
          <p:nvPr/>
        </p:nvGrpSpPr>
        <p:grpSpPr>
          <a:xfrm>
            <a:off x="-314704" y="445982"/>
            <a:ext cx="1294639" cy="965200"/>
            <a:chOff x="1042160" y="572028"/>
            <a:chExt cx="1294639" cy="965200"/>
          </a:xfrm>
        </p:grpSpPr>
        <p:sp>
          <p:nvSpPr>
            <p:cNvPr id="12" name="Corde 11">
              <a:extLst>
                <a:ext uri="{FF2B5EF4-FFF2-40B4-BE49-F238E27FC236}">
                  <a16:creationId xmlns:a16="http://schemas.microsoft.com/office/drawing/2014/main" id="{948B9D9B-DA7A-7B5D-082D-3129405BC85E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645D1FF-D5D7-DBF6-E533-368FB97CE51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3C1D98EF-63DF-8859-AFEF-E968B1335F98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1403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B0AB634-6F8F-4597-B6A6-FF953B8FEE29}"/>
              </a:ext>
            </a:extLst>
          </p:cNvPr>
          <p:cNvSpPr/>
          <p:nvPr/>
        </p:nvSpPr>
        <p:spPr>
          <a:xfrm>
            <a:off x="103783" y="1126094"/>
            <a:ext cx="10793951" cy="548547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8C45211-1532-4B0B-AD30-6E957CEE81EE}"/>
              </a:ext>
            </a:extLst>
          </p:cNvPr>
          <p:cNvSpPr txBox="1"/>
          <p:nvPr/>
        </p:nvSpPr>
        <p:spPr>
          <a:xfrm>
            <a:off x="4156860" y="1069488"/>
            <a:ext cx="2567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La lettre « s »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71B3FFDC-0F12-430B-8751-A0CDD515A963}"/>
              </a:ext>
            </a:extLst>
          </p:cNvPr>
          <p:cNvCxnSpPr>
            <a:cxnSpLocks/>
          </p:cNvCxnSpPr>
          <p:nvPr/>
        </p:nvCxnSpPr>
        <p:spPr>
          <a:xfrm flipH="1">
            <a:off x="2472961" y="1563778"/>
            <a:ext cx="1528069" cy="7583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DDD53BB6-F84D-4688-BC8E-1B97C889610F}"/>
              </a:ext>
            </a:extLst>
          </p:cNvPr>
          <p:cNvSpPr txBox="1"/>
          <p:nvPr/>
        </p:nvSpPr>
        <p:spPr>
          <a:xfrm>
            <a:off x="1450395" y="2390493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s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52C4CA-B246-4E5D-BB27-48829DF66A4A}"/>
              </a:ext>
            </a:extLst>
          </p:cNvPr>
          <p:cNvSpPr txBox="1"/>
          <p:nvPr/>
        </p:nvSpPr>
        <p:spPr>
          <a:xfrm>
            <a:off x="5020698" y="259964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z 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49D92B2-AEE5-4500-BDC6-4B970889C44F}"/>
              </a:ext>
            </a:extLst>
          </p:cNvPr>
          <p:cNvSpPr txBox="1"/>
          <p:nvPr/>
        </p:nvSpPr>
        <p:spPr>
          <a:xfrm>
            <a:off x="103783" y="3039340"/>
            <a:ext cx="365334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commence le mot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ouris,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avon…)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finit un mot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(our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fil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bu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...)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entourée par </a:t>
            </a: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au moins une consonne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(fe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ival, ve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er... )</a:t>
            </a:r>
          </a:p>
          <a:p>
            <a:pPr algn="ctr"/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818D65E-84A2-4647-A161-CC907CB8A703}"/>
              </a:ext>
            </a:extLst>
          </p:cNvPr>
          <p:cNvSpPr txBox="1"/>
          <p:nvPr/>
        </p:nvSpPr>
        <p:spPr>
          <a:xfrm>
            <a:off x="8257529" y="2390493"/>
            <a:ext cx="1841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muette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9BD0A3A5-840C-48B1-8B5A-7A3170ED09DF}"/>
              </a:ext>
            </a:extLst>
          </p:cNvPr>
          <p:cNvCxnSpPr>
            <a:cxnSpLocks/>
          </p:cNvCxnSpPr>
          <p:nvPr/>
        </p:nvCxnSpPr>
        <p:spPr>
          <a:xfrm>
            <a:off x="6880630" y="1505511"/>
            <a:ext cx="1412683" cy="8466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1431FD7A-A4CF-4607-86F3-7109B16478B5}"/>
              </a:ext>
            </a:extLst>
          </p:cNvPr>
          <p:cNvCxnSpPr>
            <a:cxnSpLocks/>
          </p:cNvCxnSpPr>
          <p:nvPr/>
        </p:nvCxnSpPr>
        <p:spPr>
          <a:xfrm>
            <a:off x="5500758" y="1654263"/>
            <a:ext cx="0" cy="9203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864F1988-DCF2-4F0A-8360-032911586B8D}"/>
              </a:ext>
            </a:extLst>
          </p:cNvPr>
          <p:cNvSpPr txBox="1"/>
          <p:nvPr/>
        </p:nvSpPr>
        <p:spPr>
          <a:xfrm>
            <a:off x="3817055" y="3372207"/>
            <a:ext cx="33674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entourée par deux voyelles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(c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po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n… )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A81446C-2971-48B8-86B8-C8949652CCBD}"/>
              </a:ext>
            </a:extLst>
          </p:cNvPr>
          <p:cNvSpPr txBox="1"/>
          <p:nvPr/>
        </p:nvSpPr>
        <p:spPr>
          <a:xfrm>
            <a:off x="7124533" y="2975268"/>
            <a:ext cx="4017104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fin de mots invariables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(dans, jamais…)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terminaison d’un verbe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(tu danses, nous voyons…)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certains noms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(bois, tas, pays…)</a:t>
            </a:r>
          </a:p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mots au pluriel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(femmes, belles, ...)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FBD82E33-A55F-6C27-8B6F-B79CB7371BD3}"/>
              </a:ext>
            </a:extLst>
          </p:cNvPr>
          <p:cNvGrpSpPr/>
          <p:nvPr/>
        </p:nvGrpSpPr>
        <p:grpSpPr>
          <a:xfrm>
            <a:off x="-314704" y="445982"/>
            <a:ext cx="1294639" cy="965200"/>
            <a:chOff x="1042160" y="572028"/>
            <a:chExt cx="1294639" cy="965200"/>
          </a:xfrm>
        </p:grpSpPr>
        <p:sp>
          <p:nvSpPr>
            <p:cNvPr id="22" name="Corde 21">
              <a:extLst>
                <a:ext uri="{FF2B5EF4-FFF2-40B4-BE49-F238E27FC236}">
                  <a16:creationId xmlns:a16="http://schemas.microsoft.com/office/drawing/2014/main" id="{9172D992-2D4D-2444-B6C3-890B3E71316C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3922D31-B153-61E5-EA88-1CF7D1E31E1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1F8DADA8-B719-2B3A-577C-9F8AFD2EC252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360</Words>
  <Application>Microsoft Office PowerPoint</Application>
  <PresentationFormat>Grand écran</PresentationFormat>
  <Paragraphs>150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Quelle est la règle ? </vt:lpstr>
      <vt:lpstr>Quelle est la règle ? </vt:lpstr>
      <vt:lpstr>La règle : </vt:lpstr>
      <vt:lpstr>Quelle est la règle ? </vt:lpstr>
      <vt:lpstr>La règle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17</cp:revision>
  <dcterms:created xsi:type="dcterms:W3CDTF">2021-07-17T07:25:24Z</dcterms:created>
  <dcterms:modified xsi:type="dcterms:W3CDTF">2022-07-21T22:37:12Z</dcterms:modified>
</cp:coreProperties>
</file>